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8E7A0-9A45-4544-A87F-EF3DF6AFF0A4}" v="14" dt="2020-03-10T08:28:44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outlineViewPr>
    <p:cViewPr>
      <p:scale>
        <a:sx n="33" d="100"/>
        <a:sy n="33" d="100"/>
      </p:scale>
      <p:origin x="0" y="-230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FC48E7A0-9A45-4544-A87F-EF3DF6AFF0A4}"/>
    <pc:docChg chg="undo custSel addSld delSld modSld">
      <pc:chgData name="Walther Hensen" userId="35eade74-a145-4b3a-9e7a-07b2524e9625" providerId="ADAL" clId="{FC48E7A0-9A45-4544-A87F-EF3DF6AFF0A4}" dt="2020-03-10T08:32:09.767" v="2392" actId="20577"/>
      <pc:docMkLst>
        <pc:docMk/>
      </pc:docMkLst>
      <pc:sldChg chg="modNotesTx">
        <pc:chgData name="Walther Hensen" userId="35eade74-a145-4b3a-9e7a-07b2524e9625" providerId="ADAL" clId="{FC48E7A0-9A45-4544-A87F-EF3DF6AFF0A4}" dt="2020-03-10T08:14:30.895" v="1373" actId="20577"/>
        <pc:sldMkLst>
          <pc:docMk/>
          <pc:sldMk cId="839549897" sldId="256"/>
        </pc:sldMkLst>
      </pc:sldChg>
      <pc:sldChg chg="addSp delSp modSp mod delAnim modAnim">
        <pc:chgData name="Walther Hensen" userId="35eade74-a145-4b3a-9e7a-07b2524e9625" providerId="ADAL" clId="{FC48E7A0-9A45-4544-A87F-EF3DF6AFF0A4}" dt="2020-03-09T21:17:12.259" v="30" actId="6549"/>
        <pc:sldMkLst>
          <pc:docMk/>
          <pc:sldMk cId="3573768920" sldId="258"/>
        </pc:sldMkLst>
        <pc:spChg chg="mod">
          <ac:chgData name="Walther Hensen" userId="35eade74-a145-4b3a-9e7a-07b2524e9625" providerId="ADAL" clId="{FC48E7A0-9A45-4544-A87F-EF3DF6AFF0A4}" dt="2020-03-09T21:17:12.259" v="30" actId="6549"/>
          <ac:spMkLst>
            <pc:docMk/>
            <pc:sldMk cId="3573768920" sldId="258"/>
            <ac:spMk id="2" creationId="{8E4FC2E4-1DE5-4D09-9703-17A6F8D6519B}"/>
          </ac:spMkLst>
        </pc:spChg>
        <pc:picChg chg="add del mod">
          <ac:chgData name="Walther Hensen" userId="35eade74-a145-4b3a-9e7a-07b2524e9625" providerId="ADAL" clId="{FC48E7A0-9A45-4544-A87F-EF3DF6AFF0A4}" dt="2020-03-09T21:09:22.516" v="5" actId="478"/>
          <ac:picMkLst>
            <pc:docMk/>
            <pc:sldMk cId="3573768920" sldId="258"/>
            <ac:picMk id="4" creationId="{ACEFC62C-EF61-4323-98BB-DED8B4F2555F}"/>
          </ac:picMkLst>
        </pc:picChg>
      </pc:sldChg>
      <pc:sldChg chg="addSp modSp add mod modAnim">
        <pc:chgData name="Walther Hensen" userId="35eade74-a145-4b3a-9e7a-07b2524e9625" providerId="ADAL" clId="{FC48E7A0-9A45-4544-A87F-EF3DF6AFF0A4}" dt="2020-03-09T21:09:57.543" v="10" actId="1076"/>
        <pc:sldMkLst>
          <pc:docMk/>
          <pc:sldMk cId="325973780" sldId="259"/>
        </pc:sldMkLst>
        <pc:picChg chg="add mod">
          <ac:chgData name="Walther Hensen" userId="35eade74-a145-4b3a-9e7a-07b2524e9625" providerId="ADAL" clId="{FC48E7A0-9A45-4544-A87F-EF3DF6AFF0A4}" dt="2020-03-09T21:09:57.543" v="10" actId="1076"/>
          <ac:picMkLst>
            <pc:docMk/>
            <pc:sldMk cId="325973780" sldId="259"/>
            <ac:picMk id="2" creationId="{B8D4143B-6EC9-438E-8889-64228550E993}"/>
          </ac:picMkLst>
        </pc:picChg>
      </pc:sldChg>
      <pc:sldChg chg="modSp add mod modNotesTx">
        <pc:chgData name="Walther Hensen" userId="35eade74-a145-4b3a-9e7a-07b2524e9625" providerId="ADAL" clId="{FC48E7A0-9A45-4544-A87F-EF3DF6AFF0A4}" dt="2020-03-10T08:12:44.225" v="1166" actId="20577"/>
        <pc:sldMkLst>
          <pc:docMk/>
          <pc:sldMk cId="2618322624" sldId="260"/>
        </pc:sldMkLst>
        <pc:spChg chg="mod">
          <ac:chgData name="Walther Hensen" userId="35eade74-a145-4b3a-9e7a-07b2524e9625" providerId="ADAL" clId="{FC48E7A0-9A45-4544-A87F-EF3DF6AFF0A4}" dt="2020-03-10T07:53:25.759" v="347" actId="6549"/>
          <ac:spMkLst>
            <pc:docMk/>
            <pc:sldMk cId="2618322624" sldId="260"/>
            <ac:spMk id="2" creationId="{B7423B1A-3F84-47DB-AB51-B26B20A68BDB}"/>
          </ac:spMkLst>
        </pc:spChg>
        <pc:spChg chg="mod">
          <ac:chgData name="Walther Hensen" userId="35eade74-a145-4b3a-9e7a-07b2524e9625" providerId="ADAL" clId="{FC48E7A0-9A45-4544-A87F-EF3DF6AFF0A4}" dt="2020-03-10T08:06:48.624" v="494" actId="12"/>
          <ac:spMkLst>
            <pc:docMk/>
            <pc:sldMk cId="2618322624" sldId="260"/>
            <ac:spMk id="3" creationId="{BD763490-3F38-4CC9-9D14-672DAACCCA57}"/>
          </ac:spMkLst>
        </pc:spChg>
      </pc:sldChg>
      <pc:sldChg chg="modSp add mod">
        <pc:chgData name="Walther Hensen" userId="35eade74-a145-4b3a-9e7a-07b2524e9625" providerId="ADAL" clId="{FC48E7A0-9A45-4544-A87F-EF3DF6AFF0A4}" dt="2020-03-10T07:53:01.066" v="336" actId="20577"/>
        <pc:sldMkLst>
          <pc:docMk/>
          <pc:sldMk cId="1493607073" sldId="261"/>
        </pc:sldMkLst>
        <pc:spChg chg="mod">
          <ac:chgData name="Walther Hensen" userId="35eade74-a145-4b3a-9e7a-07b2524e9625" providerId="ADAL" clId="{FC48E7A0-9A45-4544-A87F-EF3DF6AFF0A4}" dt="2020-03-10T07:51:50.801" v="316" actId="20577"/>
          <ac:spMkLst>
            <pc:docMk/>
            <pc:sldMk cId="1493607073" sldId="261"/>
            <ac:spMk id="2" creationId="{6AFDCF2A-D9F6-401D-8143-256C0516F6AA}"/>
          </ac:spMkLst>
        </pc:spChg>
        <pc:spChg chg="mod">
          <ac:chgData name="Walther Hensen" userId="35eade74-a145-4b3a-9e7a-07b2524e9625" providerId="ADAL" clId="{FC48E7A0-9A45-4544-A87F-EF3DF6AFF0A4}" dt="2020-03-10T07:53:01.066" v="336" actId="20577"/>
          <ac:spMkLst>
            <pc:docMk/>
            <pc:sldMk cId="1493607073" sldId="261"/>
            <ac:spMk id="3" creationId="{16DCD047-D03B-487E-A359-AC2A629AF16D}"/>
          </ac:spMkLst>
        </pc:spChg>
      </pc:sldChg>
      <pc:sldChg chg="modSp add del mod">
        <pc:chgData name="Walther Hensen" userId="35eade74-a145-4b3a-9e7a-07b2524e9625" providerId="ADAL" clId="{FC48E7A0-9A45-4544-A87F-EF3DF6AFF0A4}" dt="2020-03-10T07:51:37.109" v="292" actId="2696"/>
        <pc:sldMkLst>
          <pc:docMk/>
          <pc:sldMk cId="1680790283" sldId="261"/>
        </pc:sldMkLst>
        <pc:spChg chg="mod">
          <ac:chgData name="Walther Hensen" userId="35eade74-a145-4b3a-9e7a-07b2524e9625" providerId="ADAL" clId="{FC48E7A0-9A45-4544-A87F-EF3DF6AFF0A4}" dt="2020-03-10T07:51:22.887" v="291" actId="20577"/>
          <ac:spMkLst>
            <pc:docMk/>
            <pc:sldMk cId="1680790283" sldId="261"/>
            <ac:spMk id="3" creationId="{CF4AE470-7415-4ABF-ACF8-0F318F311F5A}"/>
          </ac:spMkLst>
        </pc:spChg>
      </pc:sldChg>
      <pc:sldChg chg="modSp add mod modNotesTx">
        <pc:chgData name="Walther Hensen" userId="35eade74-a145-4b3a-9e7a-07b2524e9625" providerId="ADAL" clId="{FC48E7A0-9A45-4544-A87F-EF3DF6AFF0A4}" dt="2020-03-10T08:26:30.807" v="1905" actId="20577"/>
        <pc:sldMkLst>
          <pc:docMk/>
          <pc:sldMk cId="2499168200" sldId="262"/>
        </pc:sldMkLst>
        <pc:spChg chg="mod">
          <ac:chgData name="Walther Hensen" userId="35eade74-a145-4b3a-9e7a-07b2524e9625" providerId="ADAL" clId="{FC48E7A0-9A45-4544-A87F-EF3DF6AFF0A4}" dt="2020-03-10T08:22:47.561" v="1395" actId="20577"/>
          <ac:spMkLst>
            <pc:docMk/>
            <pc:sldMk cId="2499168200" sldId="262"/>
            <ac:spMk id="2" creationId="{3EB892F2-BA80-41B0-A8E0-58A83C645A6C}"/>
          </ac:spMkLst>
        </pc:spChg>
        <pc:spChg chg="mod">
          <ac:chgData name="Walther Hensen" userId="35eade74-a145-4b3a-9e7a-07b2524e9625" providerId="ADAL" clId="{FC48E7A0-9A45-4544-A87F-EF3DF6AFF0A4}" dt="2020-03-10T08:26:30.807" v="1905" actId="20577"/>
          <ac:spMkLst>
            <pc:docMk/>
            <pc:sldMk cId="2499168200" sldId="262"/>
            <ac:spMk id="3" creationId="{A78934E2-D215-4B95-B7B5-B98654C9F8A9}"/>
          </ac:spMkLst>
        </pc:spChg>
      </pc:sldChg>
      <pc:sldChg chg="modSp add mod">
        <pc:chgData name="Walther Hensen" userId="35eade74-a145-4b3a-9e7a-07b2524e9625" providerId="ADAL" clId="{FC48E7A0-9A45-4544-A87F-EF3DF6AFF0A4}" dt="2020-03-10T08:28:35.405" v="2014" actId="6549"/>
        <pc:sldMkLst>
          <pc:docMk/>
          <pc:sldMk cId="2940915609" sldId="263"/>
        </pc:sldMkLst>
        <pc:spChg chg="mod">
          <ac:chgData name="Walther Hensen" userId="35eade74-a145-4b3a-9e7a-07b2524e9625" providerId="ADAL" clId="{FC48E7A0-9A45-4544-A87F-EF3DF6AFF0A4}" dt="2020-03-10T08:26:53.467" v="1916" actId="20577"/>
          <ac:spMkLst>
            <pc:docMk/>
            <pc:sldMk cId="2940915609" sldId="263"/>
            <ac:spMk id="2" creationId="{A02521C0-D69D-4424-8E65-67447B781E95}"/>
          </ac:spMkLst>
        </pc:spChg>
        <pc:spChg chg="mod">
          <ac:chgData name="Walther Hensen" userId="35eade74-a145-4b3a-9e7a-07b2524e9625" providerId="ADAL" clId="{FC48E7A0-9A45-4544-A87F-EF3DF6AFF0A4}" dt="2020-03-10T08:28:35.405" v="2014" actId="6549"/>
          <ac:spMkLst>
            <pc:docMk/>
            <pc:sldMk cId="2940915609" sldId="263"/>
            <ac:spMk id="3" creationId="{E155463D-848C-4AF6-9891-C0AE28DAA86A}"/>
          </ac:spMkLst>
        </pc:spChg>
      </pc:sldChg>
      <pc:sldChg chg="modSp add mod">
        <pc:chgData name="Walther Hensen" userId="35eade74-a145-4b3a-9e7a-07b2524e9625" providerId="ADAL" clId="{FC48E7A0-9A45-4544-A87F-EF3DF6AFF0A4}" dt="2020-03-10T08:32:09.767" v="2392" actId="20577"/>
        <pc:sldMkLst>
          <pc:docMk/>
          <pc:sldMk cId="1159607583" sldId="264"/>
        </pc:sldMkLst>
        <pc:spChg chg="mod">
          <ac:chgData name="Walther Hensen" userId="35eade74-a145-4b3a-9e7a-07b2524e9625" providerId="ADAL" clId="{FC48E7A0-9A45-4544-A87F-EF3DF6AFF0A4}" dt="2020-03-10T08:28:48.368" v="2023" actId="20577"/>
          <ac:spMkLst>
            <pc:docMk/>
            <pc:sldMk cId="1159607583" sldId="264"/>
            <ac:spMk id="2" creationId="{649DF216-6DC4-436B-8B77-A2A4CAC9642D}"/>
          </ac:spMkLst>
        </pc:spChg>
        <pc:spChg chg="mod">
          <ac:chgData name="Walther Hensen" userId="35eade74-a145-4b3a-9e7a-07b2524e9625" providerId="ADAL" clId="{FC48E7A0-9A45-4544-A87F-EF3DF6AFF0A4}" dt="2020-03-10T08:32:09.767" v="2392" actId="20577"/>
          <ac:spMkLst>
            <pc:docMk/>
            <pc:sldMk cId="1159607583" sldId="264"/>
            <ac:spMk id="3" creationId="{8F7F6A04-5E25-4980-AC15-C003EC1DEFB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33119-9607-4D91-82DA-73B6CF5B0FEC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2FF3D-F0B4-49E1-96CD-3F0A3BF2FD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9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Presentatie op Wiki zetten, is bedoeld als richtlijn om het </a:t>
            </a:r>
            <a:r>
              <a:rPr lang="nl-NL" dirty="0" err="1"/>
              <a:t>planet</a:t>
            </a:r>
            <a:r>
              <a:rPr lang="nl-NL" dirty="0"/>
              <a:t> gedeelte van Tilburg in de adviesrapporten op te nemen.</a:t>
            </a:r>
          </a:p>
          <a:p>
            <a:r>
              <a:rPr lang="nl-NL" dirty="0"/>
              <a:t>Speerpunten benoemen en zelf laten verfwerken.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2FF3D-F0B4-49E1-96CD-3F0A3BF2FD7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07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Deze 5 punten doornemen en uitleggen wat ze betekenen</a:t>
            </a:r>
          </a:p>
          <a:p>
            <a:r>
              <a:rPr lang="nl-NL" dirty="0"/>
              <a:t>1 van nature is Tilburg een stad met een aantal bronnen. Het water komt hier spontaan omhoog. Dit aspect van de watervoorziening in Tilburg is lang verwaarloost.</a:t>
            </a:r>
          </a:p>
          <a:p>
            <a:r>
              <a:rPr lang="nl-NL" dirty="0"/>
              <a:t>2. Spreekt voor zich, water in de stad en omgeving houden.</a:t>
            </a:r>
          </a:p>
          <a:p>
            <a:r>
              <a:rPr lang="nl-NL" dirty="0"/>
              <a:t>3. Water opslaan en gebruiken voor recreatie, havengebied en Moerenburg</a:t>
            </a:r>
          </a:p>
          <a:p>
            <a:r>
              <a:rPr lang="nl-NL" dirty="0"/>
              <a:t>4. Schoon water in de stad houden en tegelijkertijd meer groen in de stad brengen. Is voor Tilburg lastig. Stads- en centrum grond is duur en er is een grote behoefte aan woningen. Vergroening door alleen bomen te planten langs de straten verminderd de hittestress niet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2FF3D-F0B4-49E1-96CD-3F0A3BF2FD7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29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2FF3D-F0B4-49E1-96CD-3F0A3BF2FD7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199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dirty="0"/>
              <a:t>HKS, ecologische hoofdstructuur, door natuurgebieden met elkaar te verbinden zorgen dat er doorstroom van de dieren is en de biodiversiteit toeneemt.</a:t>
            </a:r>
          </a:p>
          <a:p>
            <a:pPr marL="228600" indent="-228600">
              <a:buAutoNum type="arabicPeriod"/>
            </a:pPr>
            <a:r>
              <a:rPr lang="nl-NL" dirty="0"/>
              <a:t>Eigen initiatief wordt </a:t>
            </a:r>
            <a:r>
              <a:rPr lang="nl-NL" dirty="0" err="1"/>
              <a:t>gestimuleert</a:t>
            </a:r>
            <a:r>
              <a:rPr lang="nl-NL" dirty="0"/>
              <a:t>,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2FF3D-F0B4-49E1-96CD-3F0A3BF2FD7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292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1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2032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66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4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60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0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20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3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2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4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3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0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8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7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4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2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91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Szcpy8hK_Ls?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56664-B973-4BC5-94E2-408C42621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Stad van de toekomst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C1DACD4-87CF-4523-B098-3CFD29E95B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Planet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54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B336A-1663-4CA8-9033-167DA3CD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Ecologisch kapitaal (</a:t>
            </a:r>
            <a:r>
              <a:rPr lang="nl-NL" dirty="0" err="1"/>
              <a:t>Planet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9C8306-3704-4BBA-B146-8EE37EC912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Klimaatverandering</a:t>
            </a:r>
          </a:p>
          <a:p>
            <a:r>
              <a:rPr lang="nl-NL" dirty="0" err="1"/>
              <a:t>Vergroenen</a:t>
            </a:r>
            <a:r>
              <a:rPr lang="nl-NL" dirty="0"/>
              <a:t> economie</a:t>
            </a:r>
          </a:p>
          <a:p>
            <a:r>
              <a:rPr lang="nl-NL" dirty="0"/>
              <a:t>Natuur</a:t>
            </a:r>
          </a:p>
          <a:p>
            <a:r>
              <a:rPr lang="nl-NL" dirty="0"/>
              <a:t>Cultureel erfgoed</a:t>
            </a:r>
          </a:p>
          <a:p>
            <a:r>
              <a:rPr lang="nl-NL" dirty="0"/>
              <a:t>Ondergrond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211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FC2E4-1DE5-4D09-9703-17A6F8D6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Klimaatadaptatie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4BE471-D1E7-4C98-B5B1-9ABD7B19B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Extreme hitte en droogte, regenval en overstromingen, mislukte oogsten en stijgende grondstofprijzen.</a:t>
            </a:r>
          </a:p>
          <a:p>
            <a:r>
              <a:rPr lang="nl-NL" dirty="0"/>
              <a:t>Beter waterbeheer en voorkomen van hittestress</a:t>
            </a:r>
          </a:p>
          <a:p>
            <a:r>
              <a:rPr lang="nl-NL" dirty="0"/>
              <a:t>Hoe zorgt de gemeente Tilburg voor beter waterbeheer?</a:t>
            </a:r>
          </a:p>
        </p:txBody>
      </p:sp>
    </p:spTree>
    <p:extLst>
      <p:ext uri="{BB962C8B-B14F-4D97-AF65-F5344CB8AC3E}">
        <p14:creationId xmlns:p14="http://schemas.microsoft.com/office/powerpoint/2010/main" val="357376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media 3" title="Kanaal Z 2019 Afl.5 - Synergie water en energie in de stad">
            <a:hlinkClick r:id="" action="ppaction://media"/>
            <a:extLst>
              <a:ext uri="{FF2B5EF4-FFF2-40B4-BE49-F238E27FC236}">
                <a16:creationId xmlns:a16="http://schemas.microsoft.com/office/drawing/2014/main" id="{B8D4143B-6EC9-438E-8889-64228550E99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6904" y="525991"/>
            <a:ext cx="10643071" cy="598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23B1A-3F84-47DB-AB51-B26B20A6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Groene – blauwe 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763490-3F38-4CC9-9D14-672DAACCC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Herstel natuurlijk duurzaam en betaalbare watersystemen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Optimalisatie van de waterketen (zuinig en efficiënt gebruik van (rest-)water)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Koppelen van functies die leiden tot meerwaarde</a:t>
            </a:r>
            <a:br>
              <a:rPr lang="nl-NL" dirty="0"/>
            </a:br>
            <a:r>
              <a:rPr lang="nl-NL" dirty="0"/>
              <a:t>(vergroten van de recreatieve, ecologische, economische en belevingswaarde van water).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Integrale groen - blauwe aanpak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Opwekking lokale groene energie, o.a. (wijk)coöperaties </a:t>
            </a:r>
          </a:p>
        </p:txBody>
      </p:sp>
    </p:spTree>
    <p:extLst>
      <p:ext uri="{BB962C8B-B14F-4D97-AF65-F5344CB8AC3E}">
        <p14:creationId xmlns:p14="http://schemas.microsoft.com/office/powerpoint/2010/main" val="261832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DCF2A-D9F6-401D-8143-256C0516F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Vergroening economie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DCD047-D03B-487E-A359-AC2A629AF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dirty="0" err="1"/>
              <a:t>biobased</a:t>
            </a:r>
            <a:r>
              <a:rPr lang="nl-NL" dirty="0"/>
              <a:t> </a:t>
            </a:r>
            <a:r>
              <a:rPr lang="nl-NL" dirty="0" err="1"/>
              <a:t>economy</a:t>
            </a:r>
            <a:r>
              <a:rPr lang="nl-NL" dirty="0"/>
              <a:t>,</a:t>
            </a:r>
            <a:br>
              <a:rPr lang="nl-NL" dirty="0"/>
            </a:br>
            <a:r>
              <a:rPr lang="nl-NL" dirty="0"/>
              <a:t>waarbij gewassen en biomassa zo efficiënt mogelijk gebruikt worden voor voeding, veevoer, materialen, chemicaliën, energie en brandstof. </a:t>
            </a:r>
          </a:p>
          <a:p>
            <a:r>
              <a:rPr lang="nl-NL" dirty="0"/>
              <a:t>Een duurzaam gebouwde omgeving: levert een bijdrage aan energiebesparing, meer comfort en een toekomstbestendig gebruik (onder andere levensloopbestendig, flexibiliteit in gebruik). </a:t>
            </a:r>
          </a:p>
          <a:p>
            <a:r>
              <a:rPr lang="nl-NL" dirty="0"/>
              <a:t>Een circulaire economie. Hergebruik van producten en grondstoffen staat centraal en reststromen</a:t>
            </a:r>
          </a:p>
        </p:txBody>
      </p:sp>
    </p:spTree>
    <p:extLst>
      <p:ext uri="{BB962C8B-B14F-4D97-AF65-F5344CB8AC3E}">
        <p14:creationId xmlns:p14="http://schemas.microsoft.com/office/powerpoint/2010/main" val="149360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892F2-BA80-41B0-A8E0-58A83C645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Toename biodiversiteit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8934E2-D215-4B95-B7B5-B98654C9F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Van kleine groene gebieden naar grote aaneen gesloten gebieden (HKS) en deze gebieden ook verbinden met gebieden in de stad.  </a:t>
            </a:r>
          </a:p>
          <a:p>
            <a:r>
              <a:rPr lang="nl-NL" dirty="0"/>
              <a:t>burgers, boeren en particulieren krijgen een grotere rol bij het ontwikkelen van natuur. Eigen initiatief wordt gestimuleerd.</a:t>
            </a:r>
            <a:br>
              <a:rPr lang="nl-NL" dirty="0"/>
            </a:br>
            <a:r>
              <a:rPr lang="nl-NL" dirty="0" err="1"/>
              <a:t>Vermarkting</a:t>
            </a:r>
            <a:r>
              <a:rPr lang="nl-NL" dirty="0"/>
              <a:t> en vermaatschappelijking van natuur, zij wordt gezien als onderdeel van de leefomgeving van burgers o.a. voedselbossen.</a:t>
            </a:r>
          </a:p>
          <a:p>
            <a:r>
              <a:rPr lang="nl-NL" dirty="0"/>
              <a:t>Natuur staat niet langer op zichzelf, maar wordt gerealiseerd in samenhang met andere functies in het landelijk gebied. (Meer integrale aanpak)</a:t>
            </a:r>
          </a:p>
        </p:txBody>
      </p:sp>
    </p:spTree>
    <p:extLst>
      <p:ext uri="{BB962C8B-B14F-4D97-AF65-F5344CB8AC3E}">
        <p14:creationId xmlns:p14="http://schemas.microsoft.com/office/powerpoint/2010/main" val="249916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2521C0-D69D-4424-8E65-67447B78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Ondergrond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55463D-848C-4AF6-9891-C0AE28DAA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Brabant is vanwege de bodemgesteldheid een aantrekkelijk gebied voor CO2-opslag. </a:t>
            </a:r>
          </a:p>
          <a:p>
            <a:r>
              <a:rPr lang="nl-NL" dirty="0"/>
              <a:t>Ook heeft de provincie grote potentie voor geothermie, </a:t>
            </a:r>
            <a:r>
              <a:rPr lang="nl-NL" dirty="0" err="1"/>
              <a:t>o,a</a:t>
            </a:r>
            <a:r>
              <a:rPr lang="nl-NL" dirty="0"/>
              <a:t>, aardwarmte te gebruiken voor verwarming van woningen.</a:t>
            </a:r>
          </a:p>
        </p:txBody>
      </p:sp>
    </p:spTree>
    <p:extLst>
      <p:ext uri="{BB962C8B-B14F-4D97-AF65-F5344CB8AC3E}">
        <p14:creationId xmlns:p14="http://schemas.microsoft.com/office/powerpoint/2010/main" val="2940915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9DF216-6DC4-436B-8B77-A2A4CAC96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7F6A04-5E25-4980-AC15-C003EC1DE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toekomstvisie van de stad Tilburg staat veel informatie hoe de Tilburg in de toekomst met groen, water en energie wil omgaan. De belangrijkste punten zijn hier genoemd. </a:t>
            </a:r>
          </a:p>
          <a:p>
            <a:r>
              <a:rPr lang="nl-NL" dirty="0"/>
              <a:t>Gebruik deze presentatie om te onderzoeken welke ‘</a:t>
            </a:r>
            <a:r>
              <a:rPr lang="nl-NL" dirty="0" err="1"/>
              <a:t>planet</a:t>
            </a:r>
            <a:r>
              <a:rPr lang="nl-NL" dirty="0"/>
              <a:t>’ punten je in je advies kunt opnemen. </a:t>
            </a:r>
          </a:p>
          <a:p>
            <a:endParaRPr lang="nl-NL" dirty="0"/>
          </a:p>
          <a:p>
            <a:r>
              <a:rPr lang="nl-NL"/>
              <a:t>Veel succes!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9607583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a28104-336f-447d-946e-e305ac2bcd47">
      <UserInfo>
        <DisplayName>Thomas Noordeloos</DisplayName>
        <AccountId>17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6F94F89-E91D-4A9D-BBD8-420DA4E312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C60312-2987-4175-B83E-20896C3A7F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4B612E-36C4-4B53-A507-C6540D7D1A4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760</TotalTime>
  <Words>538</Words>
  <Application>Microsoft Office PowerPoint</Application>
  <PresentationFormat>Breedbeeld</PresentationFormat>
  <Paragraphs>47</Paragraphs>
  <Slides>9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Segment</vt:lpstr>
      <vt:lpstr>Stad van de toekomst</vt:lpstr>
      <vt:lpstr>Ecologisch kapitaal (Planet)</vt:lpstr>
      <vt:lpstr>Klimaatadaptatie</vt:lpstr>
      <vt:lpstr>PowerPoint-presentatie</vt:lpstr>
      <vt:lpstr>Groene – blauwe doelen</vt:lpstr>
      <vt:lpstr>Vergroening economie</vt:lpstr>
      <vt:lpstr>Toename biodiversiteit</vt:lpstr>
      <vt:lpstr>Ondergrond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 van de toekomst</dc:title>
  <dc:creator>Walther Hensen</dc:creator>
  <cp:lastModifiedBy>Walther Hensen</cp:lastModifiedBy>
  <cp:revision>2</cp:revision>
  <dcterms:created xsi:type="dcterms:W3CDTF">2020-03-09T19:51:18Z</dcterms:created>
  <dcterms:modified xsi:type="dcterms:W3CDTF">2020-03-10T08:32:11Z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